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8605"/>
    <a:srgbClr val="2626B0"/>
    <a:srgbClr val="FFD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06" autoAdjust="0"/>
    <p:restoredTop sz="94660"/>
  </p:normalViewPr>
  <p:slideViewPr>
    <p:cSldViewPr snapToGrid="0">
      <p:cViewPr>
        <p:scale>
          <a:sx n="130" d="100"/>
          <a:sy n="130" d="100"/>
        </p:scale>
        <p:origin x="8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702287-B0C1-4D6A-9CDE-0074428BE0E4}"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16047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702287-B0C1-4D6A-9CDE-0074428BE0E4}"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413133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702287-B0C1-4D6A-9CDE-0074428BE0E4}"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4090581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702287-B0C1-4D6A-9CDE-0074428BE0E4}"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3138037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702287-B0C1-4D6A-9CDE-0074428BE0E4}"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1821780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702287-B0C1-4D6A-9CDE-0074428BE0E4}"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1073799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702287-B0C1-4D6A-9CDE-0074428BE0E4}" type="datetimeFigureOut">
              <a:rPr lang="en-US" smtClean="0"/>
              <a:t>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2618100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702287-B0C1-4D6A-9CDE-0074428BE0E4}" type="datetimeFigureOut">
              <a:rPr lang="en-US" smtClean="0"/>
              <a:t>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1704830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02287-B0C1-4D6A-9CDE-0074428BE0E4}" type="datetimeFigureOut">
              <a:rPr lang="en-US" smtClean="0"/>
              <a:t>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40464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CA702287-B0C1-4D6A-9CDE-0074428BE0E4}"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162894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CA702287-B0C1-4D6A-9CDE-0074428BE0E4}"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541D89-CA5B-42D7-A8EF-90D1E3FD43C2}" type="slidenum">
              <a:rPr lang="en-US" smtClean="0"/>
              <a:t>‹#›</a:t>
            </a:fld>
            <a:endParaRPr lang="en-US"/>
          </a:p>
        </p:txBody>
      </p:sp>
    </p:spTree>
    <p:extLst>
      <p:ext uri="{BB962C8B-B14F-4D97-AF65-F5344CB8AC3E}">
        <p14:creationId xmlns:p14="http://schemas.microsoft.com/office/powerpoint/2010/main" val="2244661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A702287-B0C1-4D6A-9CDE-0074428BE0E4}" type="datetimeFigureOut">
              <a:rPr lang="en-US" smtClean="0"/>
              <a:t>2/18/2019</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B541D89-CA5B-42D7-A8EF-90D1E3FD43C2}" type="slidenum">
              <a:rPr lang="en-US" smtClean="0"/>
              <a:t>‹#›</a:t>
            </a:fld>
            <a:endParaRPr lang="en-US"/>
          </a:p>
        </p:txBody>
      </p:sp>
    </p:spTree>
    <p:extLst>
      <p:ext uri="{BB962C8B-B14F-4D97-AF65-F5344CB8AC3E}">
        <p14:creationId xmlns:p14="http://schemas.microsoft.com/office/powerpoint/2010/main" val="22047702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youtube.com/user/TruckTownThunder" TargetMode="Externa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3664"/>
          <a:stretch/>
        </p:blipFill>
        <p:spPr>
          <a:xfrm>
            <a:off x="0" y="-1"/>
            <a:ext cx="6858000" cy="1364777"/>
          </a:xfrm>
          <a:prstGeom prst="rect">
            <a:avLst/>
          </a:prstGeom>
        </p:spPr>
      </p:pic>
      <p:sp>
        <p:nvSpPr>
          <p:cNvPr id="8" name="Rectangle 7"/>
          <p:cNvSpPr/>
          <p:nvPr/>
        </p:nvSpPr>
        <p:spPr>
          <a:xfrm>
            <a:off x="0" y="1364776"/>
            <a:ext cx="1978925" cy="7779224"/>
          </a:xfrm>
          <a:prstGeom prst="rect">
            <a:avLst/>
          </a:prstGeom>
          <a:solidFill>
            <a:srgbClr val="FB860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30719" y="1473958"/>
            <a:ext cx="1698081" cy="75309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30719" y="1473958"/>
            <a:ext cx="1698081" cy="4493538"/>
          </a:xfrm>
          <a:prstGeom prst="rect">
            <a:avLst/>
          </a:prstGeom>
          <a:noFill/>
        </p:spPr>
        <p:txBody>
          <a:bodyPr wrap="square" rtlCol="0">
            <a:spAutoFit/>
          </a:bodyPr>
          <a:lstStyle/>
          <a:p>
            <a:r>
              <a:rPr lang="en-US" sz="1600" b="1" dirty="0" smtClean="0"/>
              <a:t>Upcoming Dates:</a:t>
            </a:r>
          </a:p>
          <a:p>
            <a:endParaRPr lang="en-US" sz="1600" dirty="0"/>
          </a:p>
          <a:p>
            <a:r>
              <a:rPr lang="en-US" sz="1400" b="1" dirty="0" smtClean="0"/>
              <a:t>March 15-16</a:t>
            </a:r>
          </a:p>
          <a:p>
            <a:r>
              <a:rPr lang="en-US" sz="1200" dirty="0" smtClean="0"/>
              <a:t>District Competition</a:t>
            </a:r>
          </a:p>
          <a:p>
            <a:r>
              <a:rPr lang="en-US" sz="1200" dirty="0" smtClean="0"/>
              <a:t>Gull Lake HS</a:t>
            </a:r>
          </a:p>
          <a:p>
            <a:r>
              <a:rPr lang="en-US" sz="1200" dirty="0" smtClean="0"/>
              <a:t>Richland, MI</a:t>
            </a:r>
          </a:p>
          <a:p>
            <a:endParaRPr lang="en-US" sz="1400" dirty="0"/>
          </a:p>
          <a:p>
            <a:r>
              <a:rPr lang="en-US" sz="1400" b="1" dirty="0" smtClean="0"/>
              <a:t>March 29-30</a:t>
            </a:r>
          </a:p>
          <a:p>
            <a:r>
              <a:rPr lang="en-US" sz="1200" dirty="0" smtClean="0"/>
              <a:t>District Competition</a:t>
            </a:r>
          </a:p>
          <a:p>
            <a:r>
              <a:rPr lang="en-US" sz="1200" dirty="0" smtClean="0"/>
              <a:t>Troy Athens HS</a:t>
            </a:r>
          </a:p>
          <a:p>
            <a:r>
              <a:rPr lang="en-US" sz="1200" dirty="0" smtClean="0"/>
              <a:t>Troy, MI</a:t>
            </a:r>
          </a:p>
          <a:p>
            <a:endParaRPr lang="en-US" sz="1400" dirty="0"/>
          </a:p>
          <a:p>
            <a:r>
              <a:rPr lang="en-US" sz="1400" b="1" dirty="0" smtClean="0"/>
              <a:t>April 10-13</a:t>
            </a:r>
            <a:endParaRPr lang="en-US" sz="1400" dirty="0" smtClean="0"/>
          </a:p>
          <a:p>
            <a:r>
              <a:rPr lang="en-US" sz="1200" dirty="0" smtClean="0"/>
              <a:t>MI State Championship</a:t>
            </a:r>
          </a:p>
          <a:p>
            <a:r>
              <a:rPr lang="en-US" sz="1200" dirty="0" smtClean="0"/>
              <a:t>Saginaw Valley State University</a:t>
            </a:r>
          </a:p>
          <a:p>
            <a:r>
              <a:rPr lang="en-US" sz="1200" dirty="0" smtClean="0"/>
              <a:t>Saginaw, MI</a:t>
            </a:r>
          </a:p>
          <a:p>
            <a:endParaRPr lang="en-US" sz="1400" dirty="0"/>
          </a:p>
          <a:p>
            <a:r>
              <a:rPr lang="en-US" sz="1400" b="1" dirty="0" smtClean="0"/>
              <a:t>April 24-27</a:t>
            </a:r>
            <a:endParaRPr lang="en-US" sz="1400" dirty="0" smtClean="0"/>
          </a:p>
          <a:p>
            <a:r>
              <a:rPr lang="en-US" sz="1200" dirty="0" smtClean="0"/>
              <a:t>World Championships</a:t>
            </a:r>
          </a:p>
          <a:p>
            <a:r>
              <a:rPr lang="en-US" sz="1200" dirty="0" err="1" smtClean="0"/>
              <a:t>Cobo</a:t>
            </a:r>
            <a:r>
              <a:rPr lang="en-US" sz="1200" dirty="0" smtClean="0"/>
              <a:t> Center</a:t>
            </a:r>
          </a:p>
          <a:p>
            <a:r>
              <a:rPr lang="en-US" sz="1200" dirty="0" smtClean="0"/>
              <a:t>Detroit, MI</a:t>
            </a:r>
          </a:p>
        </p:txBody>
      </p:sp>
      <p:sp>
        <p:nvSpPr>
          <p:cNvPr id="11" name="TextBox 10"/>
          <p:cNvSpPr txBox="1"/>
          <p:nvPr/>
        </p:nvSpPr>
        <p:spPr>
          <a:xfrm>
            <a:off x="1978925" y="1364776"/>
            <a:ext cx="4879075" cy="307777"/>
          </a:xfrm>
          <a:prstGeom prst="rect">
            <a:avLst/>
          </a:prstGeom>
          <a:solidFill>
            <a:srgbClr val="FB8605"/>
          </a:solidFill>
          <a:ln w="15875">
            <a:noFill/>
          </a:ln>
        </p:spPr>
        <p:txBody>
          <a:bodyPr wrap="square" rtlCol="0">
            <a:spAutoFit/>
          </a:bodyPr>
          <a:lstStyle/>
          <a:p>
            <a:pPr algn="ctr"/>
            <a:r>
              <a:rPr lang="en-US" sz="1400" b="1" dirty="0" smtClean="0">
                <a:solidFill>
                  <a:schemeClr val="bg1"/>
                </a:solidFill>
                <a:latin typeface="Rockwell Extra Bold" panose="02060903040505020403" pitchFamily="18" charset="0"/>
              </a:rPr>
              <a:t>2019 Competition Season, February 2019</a:t>
            </a:r>
            <a:endParaRPr lang="en-US" sz="1400" b="1" dirty="0">
              <a:solidFill>
                <a:schemeClr val="bg1"/>
              </a:solidFill>
              <a:latin typeface="Rockwell Extra Bold" panose="02060903040505020403" pitchFamily="18" charset="0"/>
            </a:endParaRPr>
          </a:p>
        </p:txBody>
      </p:sp>
      <p:sp>
        <p:nvSpPr>
          <p:cNvPr id="12" name="Rectangle 11"/>
          <p:cNvSpPr/>
          <p:nvPr/>
        </p:nvSpPr>
        <p:spPr>
          <a:xfrm>
            <a:off x="140421" y="6287589"/>
            <a:ext cx="1698081" cy="2717294"/>
          </a:xfrm>
          <a:prstGeom prst="rect">
            <a:avLst/>
          </a:prstGeom>
          <a:solidFill>
            <a:srgbClr val="262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40421" y="6287589"/>
            <a:ext cx="1688379" cy="1077218"/>
          </a:xfrm>
          <a:prstGeom prst="rect">
            <a:avLst/>
          </a:prstGeom>
          <a:noFill/>
        </p:spPr>
        <p:txBody>
          <a:bodyPr wrap="square" rtlCol="0">
            <a:spAutoFit/>
          </a:bodyPr>
          <a:lstStyle/>
          <a:p>
            <a:pPr algn="ctr"/>
            <a:r>
              <a:rPr lang="en-US" sz="1600" b="1" dirty="0" smtClean="0">
                <a:solidFill>
                  <a:schemeClr val="bg1"/>
                </a:solidFill>
              </a:rPr>
              <a:t>Proudly representing the Brandon School District</a:t>
            </a:r>
            <a:endParaRPr lang="en-US" sz="900" b="1" dirty="0">
              <a:solidFill>
                <a:schemeClr val="bg1"/>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4443" y="8557559"/>
            <a:ext cx="1550035" cy="40491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005" y="7394403"/>
            <a:ext cx="1003110" cy="1003110"/>
          </a:xfrm>
          <a:prstGeom prst="rect">
            <a:avLst/>
          </a:prstGeom>
        </p:spPr>
      </p:pic>
      <p:sp>
        <p:nvSpPr>
          <p:cNvPr id="14" name="Rectangle 13"/>
          <p:cNvSpPr/>
          <p:nvPr/>
        </p:nvSpPr>
        <p:spPr>
          <a:xfrm>
            <a:off x="2253885" y="6371888"/>
            <a:ext cx="4296596" cy="62376"/>
          </a:xfrm>
          <a:prstGeom prst="rect">
            <a:avLst/>
          </a:prstGeom>
          <a:solidFill>
            <a:srgbClr val="262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53885" y="2998702"/>
            <a:ext cx="4296596" cy="62376"/>
          </a:xfrm>
          <a:prstGeom prst="rect">
            <a:avLst/>
          </a:prstGeom>
          <a:solidFill>
            <a:srgbClr val="262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2052096" y="6456866"/>
            <a:ext cx="4693920" cy="369332"/>
          </a:xfrm>
          <a:prstGeom prst="rect">
            <a:avLst/>
          </a:prstGeom>
          <a:noFill/>
        </p:spPr>
        <p:txBody>
          <a:bodyPr wrap="square" rtlCol="0">
            <a:spAutoFit/>
          </a:bodyPr>
          <a:lstStyle/>
          <a:p>
            <a:pPr algn="ctr"/>
            <a:r>
              <a:rPr lang="en-US" b="1" dirty="0" smtClean="0"/>
              <a:t>This years game: Destination Deep Space</a:t>
            </a:r>
            <a:endParaRPr lang="en-US" b="1" dirty="0"/>
          </a:p>
        </p:txBody>
      </p:sp>
      <p:sp>
        <p:nvSpPr>
          <p:cNvPr id="17" name="TextBox 16"/>
          <p:cNvSpPr txBox="1"/>
          <p:nvPr/>
        </p:nvSpPr>
        <p:spPr>
          <a:xfrm>
            <a:off x="1978924" y="1788600"/>
            <a:ext cx="4879075" cy="1107996"/>
          </a:xfrm>
          <a:prstGeom prst="rect">
            <a:avLst/>
          </a:prstGeom>
          <a:noFill/>
        </p:spPr>
        <p:txBody>
          <a:bodyPr wrap="square" rtlCol="0">
            <a:spAutoFit/>
          </a:bodyPr>
          <a:lstStyle/>
          <a:p>
            <a:pPr algn="ctr"/>
            <a:r>
              <a:rPr lang="en-US" b="1" dirty="0" smtClean="0"/>
              <a:t>Thank You !!!</a:t>
            </a:r>
          </a:p>
          <a:p>
            <a:pPr algn="ctr"/>
            <a:r>
              <a:rPr lang="en-US" sz="1200" dirty="0" smtClean="0"/>
              <a:t>Truck Town Thunder could not exist if it weren’t for the generous support of our sponsors, mentors, parents and the Brandon School District.  </a:t>
            </a:r>
          </a:p>
          <a:p>
            <a:pPr algn="ctr"/>
            <a:r>
              <a:rPr lang="en-US" sz="1200" dirty="0" smtClean="0"/>
              <a:t>We greatly appreciate your financial support, the time you dedicate for our growth, and for the resources you allow us to use throughout the season.  </a:t>
            </a:r>
            <a:endParaRPr lang="en-US" sz="1200" dirty="0"/>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17405" y="7602856"/>
            <a:ext cx="1402027" cy="1402027"/>
          </a:xfrm>
          <a:prstGeom prst="rect">
            <a:avLst/>
          </a:prstGeom>
        </p:spPr>
      </p:pic>
      <p:sp>
        <p:nvSpPr>
          <p:cNvPr id="19" name="Rectangle 18"/>
          <p:cNvSpPr/>
          <p:nvPr/>
        </p:nvSpPr>
        <p:spPr>
          <a:xfrm>
            <a:off x="2253885" y="8841699"/>
            <a:ext cx="4296596" cy="241547"/>
          </a:xfrm>
          <a:prstGeom prst="rect">
            <a:avLst/>
          </a:prstGeom>
          <a:solidFill>
            <a:srgbClr val="2626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767650" y="8793195"/>
            <a:ext cx="3060006" cy="338554"/>
          </a:xfrm>
          <a:prstGeom prst="rect">
            <a:avLst/>
          </a:prstGeom>
          <a:noFill/>
        </p:spPr>
        <p:txBody>
          <a:bodyPr wrap="square" rtlCol="0">
            <a:spAutoFit/>
          </a:bodyPr>
          <a:lstStyle/>
          <a:p>
            <a:pPr algn="ctr"/>
            <a:r>
              <a:rPr lang="en-US" sz="1600" b="1" dirty="0" smtClean="0">
                <a:solidFill>
                  <a:schemeClr val="bg1"/>
                </a:solidFill>
              </a:rPr>
              <a:t>www.trucktownthunder.com</a:t>
            </a:r>
            <a:endParaRPr lang="en-US" sz="900" b="1" dirty="0">
              <a:solidFill>
                <a:schemeClr val="bg1"/>
              </a:solidFill>
            </a:endParaRPr>
          </a:p>
        </p:txBody>
      </p:sp>
      <p:sp>
        <p:nvSpPr>
          <p:cNvPr id="21" name="TextBox 20"/>
          <p:cNvSpPr txBox="1"/>
          <p:nvPr/>
        </p:nvSpPr>
        <p:spPr>
          <a:xfrm>
            <a:off x="1959519" y="3201789"/>
            <a:ext cx="4879075" cy="3170099"/>
          </a:xfrm>
          <a:prstGeom prst="rect">
            <a:avLst/>
          </a:prstGeom>
          <a:noFill/>
        </p:spPr>
        <p:txBody>
          <a:bodyPr wrap="square" rtlCol="0">
            <a:spAutoFit/>
          </a:bodyPr>
          <a:lstStyle/>
          <a:p>
            <a:pPr algn="ctr"/>
            <a:r>
              <a:rPr lang="en-US" b="1" dirty="0" smtClean="0"/>
              <a:t>Build Season Update</a:t>
            </a:r>
          </a:p>
          <a:p>
            <a:r>
              <a:rPr lang="en-US" sz="1200" dirty="0" smtClean="0"/>
              <a:t>	January 5</a:t>
            </a:r>
            <a:r>
              <a:rPr lang="en-US" sz="1200" baseline="30000" dirty="0" smtClean="0"/>
              <a:t>th</a:t>
            </a:r>
            <a:r>
              <a:rPr lang="en-US" sz="1200" dirty="0" smtClean="0"/>
              <a:t> kicked off the 2019 competition season, Destination: Deep Space.  For the past 6 weeks, the team has been discussing game strategy, robot design, drafting parts using CAD, and building robot parts at the Brandon High School metal shop using band saws, drill presses, metal lathes, CNC mills, and even doing some MIG aluminum welding. </a:t>
            </a:r>
          </a:p>
          <a:p>
            <a:r>
              <a:rPr lang="en-US" sz="1200" dirty="0" smtClean="0"/>
              <a:t>	The past week has been dedicated to assembling both our practice robot and our competition robot, prior to Bag Day which was on Feb 19.  Bag Day is when your robot build is required to be largely complete.  T3 will continue working on it’s practice robot for the next few weeks fine tuning it’s operations and programming its functionality using the </a:t>
            </a:r>
            <a:r>
              <a:rPr lang="en-US" sz="1200" dirty="0" err="1" smtClean="0"/>
              <a:t>LabView</a:t>
            </a:r>
            <a:r>
              <a:rPr lang="en-US" sz="1200" dirty="0" smtClean="0"/>
              <a:t> computer programming language.  </a:t>
            </a:r>
          </a:p>
          <a:p>
            <a:r>
              <a:rPr lang="en-US" sz="1200" dirty="0"/>
              <a:t>	</a:t>
            </a:r>
            <a:r>
              <a:rPr lang="en-US" sz="1200" dirty="0" smtClean="0"/>
              <a:t>The team regularly produces short video clips documenting our weekly build sessions.  We invite you to watch what we’ve been up to on your YouTube channel, located at:</a:t>
            </a:r>
            <a:endParaRPr lang="en-US" sz="1400" dirty="0"/>
          </a:p>
          <a:p>
            <a:pPr algn="ctr"/>
            <a:r>
              <a:rPr lang="en-US" sz="1400" dirty="0" smtClean="0">
                <a:hlinkClick r:id="rId6"/>
              </a:rPr>
              <a:t>www.youtube.com/user/TruckTownThunder</a:t>
            </a:r>
            <a:endParaRPr lang="en-US" sz="1400" dirty="0"/>
          </a:p>
        </p:txBody>
      </p:sp>
    </p:spTree>
    <p:extLst>
      <p:ext uri="{BB962C8B-B14F-4D97-AF65-F5344CB8AC3E}">
        <p14:creationId xmlns:p14="http://schemas.microsoft.com/office/powerpoint/2010/main" val="217347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124</Words>
  <Application>Microsoft Office PowerPoint</Application>
  <PresentationFormat>Letter Paper (8.5x11 in)</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Rockwell Extra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Bobel</dc:creator>
  <cp:lastModifiedBy>Jason Bobel</cp:lastModifiedBy>
  <cp:revision>20</cp:revision>
  <dcterms:created xsi:type="dcterms:W3CDTF">2019-02-18T16:46:55Z</dcterms:created>
  <dcterms:modified xsi:type="dcterms:W3CDTF">2019-02-18T19:20:08Z</dcterms:modified>
</cp:coreProperties>
</file>